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73" r:id="rId5"/>
    <p:sldId id="275" r:id="rId6"/>
    <p:sldId id="277" r:id="rId7"/>
    <p:sldId id="280" r:id="rId8"/>
    <p:sldId id="281" r:id="rId9"/>
    <p:sldId id="282" r:id="rId10"/>
    <p:sldId id="284" r:id="rId11"/>
    <p:sldId id="289" r:id="rId12"/>
    <p:sldId id="286" r:id="rId13"/>
    <p:sldId id="287" r:id="rId14"/>
    <p:sldId id="288" r:id="rId15"/>
    <p:sldId id="290" r:id="rId16"/>
    <p:sldId id="274" r:id="rId17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1224" userDrawn="1">
          <p15:clr>
            <a:srgbClr val="A4A3A4"/>
          </p15:clr>
        </p15:guide>
        <p15:guide id="3" pos="7368" userDrawn="1">
          <p15:clr>
            <a:srgbClr val="A4A3A4"/>
          </p15:clr>
        </p15:guide>
        <p15:guide id="4" pos="312" userDrawn="1">
          <p15:clr>
            <a:srgbClr val="A4A3A4"/>
          </p15:clr>
        </p15:guide>
        <p15:guide id="6" orient="horz" pos="2856" userDrawn="1">
          <p15:clr>
            <a:srgbClr val="A4A3A4"/>
          </p15:clr>
        </p15:guide>
        <p15:guide id="7" pos="5928" userDrawn="1">
          <p15:clr>
            <a:srgbClr val="A4A3A4"/>
          </p15:clr>
        </p15:guide>
        <p15:guide id="8" pos="6168" userDrawn="1">
          <p15:clr>
            <a:srgbClr val="A4A3A4"/>
          </p15:clr>
        </p15:guide>
        <p15:guide id="9" pos="1512" userDrawn="1">
          <p15:clr>
            <a:srgbClr val="A4A3A4"/>
          </p15:clr>
        </p15:guide>
        <p15:guide id="10" orient="horz" pos="264" userDrawn="1">
          <p15:clr>
            <a:srgbClr val="A4A3A4"/>
          </p15:clr>
        </p15:guide>
        <p15:guide id="11" pos="2496" userDrawn="1">
          <p15:clr>
            <a:srgbClr val="A4A3A4"/>
          </p15:clr>
        </p15:guide>
        <p15:guide id="12" pos="2688" userDrawn="1">
          <p15:clr>
            <a:srgbClr val="A4A3A4"/>
          </p15:clr>
        </p15:guide>
        <p15:guide id="13" pos="4536" userDrawn="1">
          <p15:clr>
            <a:srgbClr val="A4A3A4"/>
          </p15:clr>
        </p15:guide>
        <p15:guide id="14" pos="4008" userDrawn="1">
          <p15:clr>
            <a:srgbClr val="A4A3A4"/>
          </p15:clr>
        </p15:guide>
        <p15:guide id="15" pos="4944" userDrawn="1">
          <p15:clr>
            <a:srgbClr val="A4A3A4"/>
          </p15:clr>
        </p15:guide>
        <p15:guide id="16" pos="5136" userDrawn="1">
          <p15:clr>
            <a:srgbClr val="A4A3A4"/>
          </p15:clr>
        </p15:guide>
        <p15:guide id="17" orient="horz" pos="1584" userDrawn="1">
          <p15:clr>
            <a:srgbClr val="A4A3A4"/>
          </p15:clr>
        </p15:guide>
        <p15:guide id="18" orient="horz" pos="2736" userDrawn="1">
          <p15:clr>
            <a:srgbClr val="A4A3A4"/>
          </p15:clr>
        </p15:guide>
        <p15:guide id="19" orient="horz" pos="3648" userDrawn="1">
          <p15:clr>
            <a:srgbClr val="A4A3A4"/>
          </p15:clr>
        </p15:guide>
        <p15:guide id="20" orient="horz" pos="864" userDrawn="1">
          <p15:clr>
            <a:srgbClr val="A4A3A4"/>
          </p15:clr>
        </p15:guide>
        <p15:guide id="21" orient="horz" pos="3984" userDrawn="1">
          <p15:clr>
            <a:srgbClr val="A4A3A4"/>
          </p15:clr>
        </p15:guide>
        <p15:guide id="22" pos="456" userDrawn="1">
          <p15:clr>
            <a:srgbClr val="A4A3A4"/>
          </p15:clr>
        </p15:guide>
        <p15:guide id="23" pos="7248" userDrawn="1">
          <p15:clr>
            <a:srgbClr val="A4A3A4"/>
          </p15:clr>
        </p15:guide>
        <p15:guide id="24" orient="horz" pos="1920" userDrawn="1">
          <p15:clr>
            <a:srgbClr val="A4A3A4"/>
          </p15:clr>
        </p15:guide>
        <p15:guide id="25" orient="horz" pos="2256" userDrawn="1">
          <p15:clr>
            <a:srgbClr val="A4A3A4"/>
          </p15:clr>
        </p15:guide>
        <p15:guide id="26" pos="7176" userDrawn="1">
          <p15:clr>
            <a:srgbClr val="A4A3A4"/>
          </p15:clr>
        </p15:guide>
        <p15:guide id="27" orient="horz" pos="1704" userDrawn="1">
          <p15:clr>
            <a:srgbClr val="A4A3A4"/>
          </p15:clr>
        </p15:guide>
        <p15:guide id="28" pos="4176" userDrawn="1">
          <p15:clr>
            <a:srgbClr val="A4A3A4"/>
          </p15:clr>
        </p15:guide>
        <p15:guide id="29" orient="horz" pos="2592" userDrawn="1">
          <p15:clr>
            <a:srgbClr val="A4A3A4"/>
          </p15:clr>
        </p15:guide>
        <p15:guide id="30" pos="6912" userDrawn="1">
          <p15:clr>
            <a:srgbClr val="A4A3A4"/>
          </p15:clr>
        </p15:guide>
        <p15:guide id="31" pos="35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BEB2"/>
    <a:srgbClr val="753F2D"/>
    <a:srgbClr val="5E3324"/>
    <a:srgbClr val="8A4C34"/>
    <a:srgbClr val="815550"/>
    <a:srgbClr val="A3573E"/>
    <a:srgbClr val="E7E6E6"/>
    <a:srgbClr val="C28D6D"/>
    <a:srgbClr val="D2986F"/>
    <a:srgbClr val="333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06"/>
    <p:restoredTop sz="95718"/>
  </p:normalViewPr>
  <p:slideViewPr>
    <p:cSldViewPr snapToGrid="0">
      <p:cViewPr varScale="1">
        <p:scale>
          <a:sx n="120" d="100"/>
          <a:sy n="120" d="100"/>
        </p:scale>
        <p:origin x="192" y="192"/>
      </p:cViewPr>
      <p:guideLst>
        <p:guide orient="horz" pos="1224"/>
        <p:guide pos="7368"/>
        <p:guide pos="312"/>
        <p:guide orient="horz" pos="2856"/>
        <p:guide pos="5928"/>
        <p:guide pos="6168"/>
        <p:guide pos="1512"/>
        <p:guide orient="horz" pos="264"/>
        <p:guide pos="2496"/>
        <p:guide pos="2688"/>
        <p:guide pos="4536"/>
        <p:guide pos="4008"/>
        <p:guide pos="4944"/>
        <p:guide pos="5136"/>
        <p:guide orient="horz" pos="1584"/>
        <p:guide orient="horz" pos="2736"/>
        <p:guide orient="horz" pos="3648"/>
        <p:guide orient="horz" pos="864"/>
        <p:guide orient="horz" pos="3984"/>
        <p:guide pos="456"/>
        <p:guide pos="7248"/>
        <p:guide orient="horz" pos="1920"/>
        <p:guide orient="horz" pos="2256"/>
        <p:guide pos="7176"/>
        <p:guide orient="horz" pos="1704"/>
        <p:guide pos="4176"/>
        <p:guide orient="horz" pos="2592"/>
        <p:guide pos="6912"/>
        <p:guide pos="35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37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8B30D67-EB7C-4323-A6AB-20071C4FCC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26DD94-0E47-FE33-5C0F-9E497B99BEF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433F7E-3633-4FA3-974D-CA21FB24834F}" type="datetimeFigureOut">
              <a:rPr lang="en-US" smtClean="0"/>
              <a:t>1/29/25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36FF0-1B83-FCD7-197D-6F6CBEA8FE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A88305-7C09-5A95-A84B-C7CEA8D00FA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482836-E43C-41FF-A11B-3D8AB6E68F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817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45F7B4-7442-4021-9F1E-8BC3C363C892}" type="datetimeFigureOut">
              <a:rPr lang="en-US" noProof="0" smtClean="0"/>
              <a:t>1/29/25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DE012-9E2E-4477-8B5C-4E7D4E9BCBA6}" type="slidenum">
              <a:rPr lang="en-US" noProof="0" smtClean="0"/>
              <a:t>‹nº›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39385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DE012-9E2E-4477-8B5C-4E7D4E9BCB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192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DE012-9E2E-4477-8B5C-4E7D4E9BCBA6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32439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DE012-9E2E-4477-8B5C-4E7D4E9BCBA6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73130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B8029-33F3-9414-AD10-00871D91A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7712" y="1408176"/>
            <a:ext cx="6400800" cy="2387600"/>
          </a:xfrm>
        </p:spPr>
        <p:txBody>
          <a:bodyPr anchor="t">
            <a:normAutofit/>
          </a:bodyPr>
          <a:lstStyle>
            <a:lvl1pPr algn="l">
              <a:lnSpc>
                <a:spcPct val="80000"/>
              </a:lnSpc>
              <a:defRPr sz="7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P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32B008-64B6-378D-9C5D-DCC8DFEBC6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7912" y="5047488"/>
            <a:ext cx="5486400" cy="384048"/>
          </a:xfrm>
        </p:spPr>
        <p:txBody>
          <a:bodyPr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5444BA9-47A2-8EBA-F11F-AF833CBC1FB6}"/>
              </a:ext>
            </a:extLst>
          </p:cNvPr>
          <p:cNvGrpSpPr/>
          <p:nvPr userDrawn="1"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7C7E957-5A54-C6BB-DBCA-B0A579E99122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5792F5-3B57-83E5-2E85-1B67A64BF570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0638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F6E0F-D722-BAD9-C6AD-9A11DAE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60B7A-B490-F67E-2740-38CA3A98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‹nº›</a:t>
            </a:fld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4A6C9A-83F0-5E94-8A5B-89CB08282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498080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784B99-8374-AA22-4161-578F9BF77E2B}"/>
              </a:ext>
            </a:extLst>
          </p:cNvPr>
          <p:cNvGrpSpPr/>
          <p:nvPr userDrawn="1"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0F45B19-145D-7398-7A64-A88B28251AAD}"/>
                </a:ext>
              </a:extLst>
            </p:cNvPr>
            <p:cNvCxnSpPr>
              <a:cxnSpLocks/>
            </p:cNvCxnSpPr>
            <p:nvPr/>
          </p:nvCxnSpPr>
          <p:spPr>
            <a:xfrm>
              <a:off x="2286319" y="5546299"/>
              <a:ext cx="7391400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029EB3C-D7BA-1FCE-3158-8F1116C6F5BE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8F78388-68BC-0124-C243-36D5B5DC7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22576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7FBEF6F-7749-849E-36C5-CC056F3071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22576" y="4443984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350182-DD59-73E2-C20A-4B5FE67154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020824" y="3401568"/>
            <a:ext cx="8379220" cy="975260"/>
          </a:xfrm>
        </p:spPr>
        <p:txBody>
          <a:bodyPr numCol="2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E14A588-A920-9AE0-A268-A008EAF6FC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20824" y="4901184"/>
            <a:ext cx="8379220" cy="975260"/>
          </a:xfrm>
        </p:spPr>
        <p:txBody>
          <a:bodyPr numCol="2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02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F6E0F-D722-BAD9-C6AD-9A11DAE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60B7A-B490-F67E-2740-38CA3A98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‹nº›</a:t>
            </a:fld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4A6C9A-83F0-5E94-8A5B-89CB08282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871708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dirty="0"/>
              <a:t>Click to edit Master title style</a:t>
            </a:r>
            <a:endParaRPr lang="en-PK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8F78388-68BC-0124-C243-36D5B5DC7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7FBEF6F-7749-849E-36C5-CC056F3071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34256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350182-DD59-73E2-C20A-4B5FE67154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E14A588-A920-9AE0-A268-A008EAF6FC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005072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221A12-8B19-605A-2244-2D732269C955}"/>
              </a:ext>
            </a:extLst>
          </p:cNvPr>
          <p:cNvGrpSpPr/>
          <p:nvPr userDrawn="1"/>
        </p:nvGrpSpPr>
        <p:grpSpPr>
          <a:xfrm>
            <a:off x="716788" y="2527173"/>
            <a:ext cx="10758424" cy="1564"/>
            <a:chOff x="2792270" y="5541172"/>
            <a:chExt cx="11391900" cy="158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86C500B-5A93-298F-7CEF-ED445452E460}"/>
                </a:ext>
              </a:extLst>
            </p:cNvPr>
            <p:cNvCxnSpPr>
              <a:cxnSpLocks/>
            </p:cNvCxnSpPr>
            <p:nvPr/>
          </p:nvCxnSpPr>
          <p:spPr>
            <a:xfrm>
              <a:off x="2792270" y="5541172"/>
              <a:ext cx="6760464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7A559BC-EF4A-29D4-CF56-6425516A5D91}"/>
                </a:ext>
              </a:extLst>
            </p:cNvPr>
            <p:cNvCxnSpPr>
              <a:cxnSpLocks/>
            </p:cNvCxnSpPr>
            <p:nvPr/>
          </p:nvCxnSpPr>
          <p:spPr>
            <a:xfrm>
              <a:off x="9552734" y="5541330"/>
              <a:ext cx="4631436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D34186-8505-57AE-F518-0C83BF1C06C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66176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ABE767DA-9D93-94AD-D34D-2B8A51A766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973568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81475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AE86B75-C16C-C033-D27D-FF84EFB71131}"/>
              </a:ext>
            </a:extLst>
          </p:cNvPr>
          <p:cNvSpPr/>
          <p:nvPr userDrawn="1"/>
        </p:nvSpPr>
        <p:spPr>
          <a:xfrm>
            <a:off x="0" y="0"/>
            <a:ext cx="100203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31443F-EAC2-06D1-A3D1-D73510EAF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432" y="1426464"/>
            <a:ext cx="6675120" cy="1702816"/>
          </a:xfrm>
        </p:spPr>
        <p:txBody>
          <a:bodyPr anchor="t"/>
          <a:lstStyle>
            <a:lvl1pPr>
              <a:lnSpc>
                <a:spcPct val="80000"/>
              </a:lnSpc>
              <a:defRPr sz="7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80535FC-1B0E-C4EB-FE55-190522219FEA}"/>
              </a:ext>
            </a:extLst>
          </p:cNvPr>
          <p:cNvGrpSpPr/>
          <p:nvPr userDrawn="1"/>
        </p:nvGrpSpPr>
        <p:grpSpPr>
          <a:xfrm>
            <a:off x="3979533" y="5799270"/>
            <a:ext cx="8212467" cy="0"/>
            <a:chOff x="3733800" y="5537385"/>
            <a:chExt cx="8212467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CA6B206-18E0-06D2-958F-E859A1428A57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7385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447EEA7-F856-F6C0-18DD-5D37FD51D45B}"/>
                </a:ext>
              </a:extLst>
            </p:cNvPr>
            <p:cNvCxnSpPr>
              <a:cxnSpLocks/>
            </p:cNvCxnSpPr>
            <p:nvPr/>
          </p:nvCxnSpPr>
          <p:spPr>
            <a:xfrm>
              <a:off x="9774567" y="5537385"/>
              <a:ext cx="217170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9C909AE-4D54-F197-103E-29E9C2597F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77056" y="3383280"/>
            <a:ext cx="4754880" cy="205740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</a:defRPr>
            </a:lvl1pPr>
            <a:lvl2pPr marL="0" indent="0">
              <a:lnSpc>
                <a:spcPct val="150000"/>
              </a:lnSpc>
              <a:spcBef>
                <a:spcPts val="0"/>
              </a:spcBef>
              <a:buNone/>
              <a:defRPr sz="22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25968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C28C00-D101-DFF8-7E0A-1AEBF0DBE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4C5F1F-F8B7-6C5F-6A7F-5F8F6128A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9287E-E726-E0E6-2871-FE77159B5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‹nº›</a:t>
            </a:fld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0592E8-155C-36FA-DA0A-52B23CE8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7633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64B432-06C2-E932-E96F-67CECC2E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1F3471-B7F6-01DB-D712-136C1626D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05956-4CA5-988F-7C93-317A88D1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‹nº›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561461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B670E-478C-D301-FCE5-E83002469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B16CD-30BD-156F-11B4-9CF89A064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3C54B0-9878-1911-8DE9-EC464D202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6493B1-79A4-1FA9-B462-853856DE8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7EEE8-8F1E-8F14-E2ED-333A1FF24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FABEB-B6B7-2591-AE85-265A3F87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‹nº›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623095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52A6A-C17E-2616-3199-C8D78E7EE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705714-E101-08DD-6A13-D561A3EC2C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ECB26-D659-5BC3-C669-1B45225D2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64F27-6C3B-1E36-B1DC-ECB72DCF2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595AB-D292-D355-47CD-748C160B1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1CEE5F-F44A-DD2C-EEC3-D4C76B69D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‹nº›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52938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03BBE-23DC-E951-32B6-0E91B8089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498080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dirty="0"/>
              <a:t>Click to edit Master title style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0836A-7452-872A-28D0-081C1338D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2576" y="2953512"/>
            <a:ext cx="7470648" cy="329656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  <a:defRPr sz="22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 i="1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endParaRPr lang="en-P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39F35-2573-69E0-B17D-B4B0F85CE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5CE41-241D-72CD-1C8F-006A477B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‹nº›</a:t>
            </a:fld>
            <a:endParaRPr lang="en-US" noProof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2789DD7-8E5F-BCF6-7A1E-0AC33BD880AC}"/>
              </a:ext>
            </a:extLst>
          </p:cNvPr>
          <p:cNvGrpSpPr/>
          <p:nvPr userDrawn="1"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610F86C-F479-AC03-216E-DD60112AC854}"/>
                </a:ext>
              </a:extLst>
            </p:cNvPr>
            <p:cNvCxnSpPr>
              <a:cxnSpLocks/>
            </p:cNvCxnSpPr>
            <p:nvPr/>
          </p:nvCxnSpPr>
          <p:spPr>
            <a:xfrm>
              <a:off x="2286319" y="5546299"/>
              <a:ext cx="7391400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02E8F6-3623-48C2-4F02-9472E2977FB8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8269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39D39-DAD0-D550-D3C7-42F702A78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992" y="1709738"/>
            <a:ext cx="7290458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54DFA-4C17-2AA0-0E19-8D452B73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6992" y="4589463"/>
            <a:ext cx="72904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F8D5DED-A875-4BFE-015E-C29679EC468C}"/>
              </a:ext>
            </a:extLst>
          </p:cNvPr>
          <p:cNvGrpSpPr/>
          <p:nvPr userDrawn="1"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ED54A14-B37E-AA5D-2F7D-4530DEF3C347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611F7DB-0F8D-8E5A-0137-AD5E5B20C351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271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dar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‹nº›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2C33EA-A741-FA13-451C-6F35902CBDD0}"/>
              </a:ext>
            </a:extLst>
          </p:cNvPr>
          <p:cNvSpPr/>
          <p:nvPr userDrawn="1"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882412-D2D4-9CF0-CD39-2EAE79B8A31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2523744"/>
            <a:ext cx="7924800" cy="883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29B6F2-011B-853F-5BA1-FA1722B6E1C8}"/>
              </a:ext>
            </a:extLst>
          </p:cNvPr>
          <p:cNvCxnSpPr>
            <a:cxnSpLocks/>
          </p:cNvCxnSpPr>
          <p:nvPr userDrawn="1"/>
        </p:nvCxnSpPr>
        <p:spPr>
          <a:xfrm>
            <a:off x="723384" y="2523744"/>
            <a:ext cx="3543816" cy="0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208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401568"/>
            <a:ext cx="5111496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401568"/>
            <a:ext cx="5111496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9611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ligh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‹nº›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2C33EA-A741-FA13-451C-6F35902CBDD0}"/>
              </a:ext>
            </a:extLst>
          </p:cNvPr>
          <p:cNvSpPr/>
          <p:nvPr userDrawn="1"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208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401568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401568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D40495-D9DB-AA87-4474-68DA5D8CA88C}"/>
              </a:ext>
            </a:extLst>
          </p:cNvPr>
          <p:cNvGrpSpPr/>
          <p:nvPr userDrawn="1"/>
        </p:nvGrpSpPr>
        <p:grpSpPr>
          <a:xfrm rot="10800000">
            <a:off x="726958" y="2521655"/>
            <a:ext cx="11480808" cy="1"/>
            <a:chOff x="2077471" y="5539116"/>
            <a:chExt cx="11480808" cy="1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15A6649-BE77-6F3F-DF74-0045E0AC6025}"/>
                </a:ext>
              </a:extLst>
            </p:cNvPr>
            <p:cNvCxnSpPr>
              <a:cxnSpLocks/>
            </p:cNvCxnSpPr>
            <p:nvPr/>
          </p:nvCxnSpPr>
          <p:spPr>
            <a:xfrm>
              <a:off x="2077471" y="5539116"/>
              <a:ext cx="4755396" cy="0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EF33DD1-C51F-9BE1-2F97-D4025B3E653D}"/>
                </a:ext>
              </a:extLst>
            </p:cNvPr>
            <p:cNvCxnSpPr>
              <a:cxnSpLocks/>
            </p:cNvCxnSpPr>
            <p:nvPr/>
          </p:nvCxnSpPr>
          <p:spPr>
            <a:xfrm>
              <a:off x="6816103" y="5539117"/>
              <a:ext cx="6742176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587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dark band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966E69F-7113-AC99-F7E1-A44B7D64DEF3}"/>
              </a:ext>
            </a:extLst>
          </p:cNvPr>
          <p:cNvSpPr/>
          <p:nvPr userDrawn="1"/>
        </p:nvSpPr>
        <p:spPr>
          <a:xfrm>
            <a:off x="0" y="0"/>
            <a:ext cx="12192000" cy="30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P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‹nº›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3483864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931920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931920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F8CCEDA-D691-A48A-BAAF-D004EBE38E55}"/>
              </a:ext>
            </a:extLst>
          </p:cNvPr>
          <p:cNvGrpSpPr/>
          <p:nvPr userDrawn="1"/>
        </p:nvGrpSpPr>
        <p:grpSpPr>
          <a:xfrm rot="16200000" flipV="1">
            <a:off x="8764091" y="3943349"/>
            <a:ext cx="5829301" cy="0"/>
            <a:chOff x="2287349" y="55407920"/>
            <a:chExt cx="11160369" cy="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605A0EB-A31A-D2D4-5671-D1F763493E1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934529" y="51760740"/>
              <a:ext cx="0" cy="729436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FEFE03D-E00E-B4FD-6765-44E55D5FA21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1514714" y="53474916"/>
              <a:ext cx="0" cy="3866008"/>
            </a:xfrm>
            <a:prstGeom prst="line">
              <a:avLst/>
            </a:prstGeom>
            <a:ln w="444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628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on the lef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F5A1967-7F8F-319E-2E67-BD9E4F074B05}"/>
              </a:ext>
            </a:extLst>
          </p:cNvPr>
          <p:cNvSpPr/>
          <p:nvPr userDrawn="1"/>
        </p:nvSpPr>
        <p:spPr>
          <a:xfrm>
            <a:off x="8115301" y="0"/>
            <a:ext cx="407669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P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noProof="0">
              <a:solidFill>
                <a:schemeClr val="bg2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2425424-7549-BE00-EA05-384DBD00F3B2}"/>
              </a:ext>
            </a:extLst>
          </p:cNvPr>
          <p:cNvGrpSpPr/>
          <p:nvPr userDrawn="1"/>
        </p:nvGrpSpPr>
        <p:grpSpPr>
          <a:xfrm>
            <a:off x="6317679" y="4564864"/>
            <a:ext cx="5858373" cy="385"/>
            <a:chOff x="5440605" y="5540787"/>
            <a:chExt cx="5858373" cy="385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D88329B-DC1A-F93F-7A3A-84FDE2989BB6}"/>
                </a:ext>
              </a:extLst>
            </p:cNvPr>
            <p:cNvCxnSpPr>
              <a:cxnSpLocks/>
            </p:cNvCxnSpPr>
            <p:nvPr/>
          </p:nvCxnSpPr>
          <p:spPr>
            <a:xfrm>
              <a:off x="5440605" y="5541172"/>
              <a:ext cx="1797621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7690B71-E252-7020-6DC7-F643767B2B78}"/>
                </a:ext>
              </a:extLst>
            </p:cNvPr>
            <p:cNvCxnSpPr>
              <a:cxnSpLocks/>
            </p:cNvCxnSpPr>
            <p:nvPr/>
          </p:nvCxnSpPr>
          <p:spPr>
            <a:xfrm>
              <a:off x="7237724" y="5540787"/>
              <a:ext cx="4061254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‹nº›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0" y="2514600"/>
            <a:ext cx="4846320" cy="1682749"/>
          </a:xfrm>
        </p:spPr>
        <p:txBody>
          <a:bodyPr/>
          <a:lstStyle>
            <a:lvl1pPr>
              <a:lnSpc>
                <a:spcPct val="100000"/>
              </a:lnSpc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936" y="125272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936" y="358444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5760" y="4123944"/>
            <a:ext cx="4754880" cy="941831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3287C28-1CA8-AEA5-1E16-BC0B1E99CD2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936" y="5065776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19920C32-5167-72B1-7B9E-709723F907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5760" y="5605272"/>
            <a:ext cx="4754880" cy="1143254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75982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on the r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F7D9D8-A960-E038-84D2-764C7A50F698}"/>
              </a:ext>
            </a:extLst>
          </p:cNvPr>
          <p:cNvSpPr/>
          <p:nvPr userDrawn="1"/>
        </p:nvSpPr>
        <p:spPr>
          <a:xfrm>
            <a:off x="-12700" y="858"/>
            <a:ext cx="3060700" cy="68571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‹nº›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12" y="1399032"/>
            <a:ext cx="4846320" cy="1682749"/>
          </a:xfrm>
        </p:spPr>
        <p:txBody>
          <a:bodyPr/>
          <a:lstStyle>
            <a:lvl1pPr>
              <a:lnSpc>
                <a:spcPct val="80000"/>
              </a:lnSpc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5352" y="125272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5352" y="350215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89320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89320" y="394106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DF3371-342F-C17D-5A7F-EF76E89A55C5}"/>
              </a:ext>
            </a:extLst>
          </p:cNvPr>
          <p:cNvGrpSpPr/>
          <p:nvPr userDrawn="1"/>
        </p:nvGrpSpPr>
        <p:grpSpPr>
          <a:xfrm>
            <a:off x="-11882" y="3045007"/>
            <a:ext cx="4279082" cy="364"/>
            <a:chOff x="5475479" y="5537794"/>
            <a:chExt cx="4279082" cy="364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4369914-5489-3EA1-5419-F83F6C7A150D}"/>
                </a:ext>
              </a:extLst>
            </p:cNvPr>
            <p:cNvCxnSpPr>
              <a:cxnSpLocks/>
            </p:cNvCxnSpPr>
            <p:nvPr/>
          </p:nvCxnSpPr>
          <p:spPr>
            <a:xfrm>
              <a:off x="5475479" y="5537976"/>
              <a:ext cx="3060700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BDE23CC-0B75-F3A6-1882-265BF90D4A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37690" y="5537794"/>
              <a:ext cx="1216871" cy="364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0977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on the right dar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749AEB6-4539-A203-D085-8EBE329C08E0}"/>
              </a:ext>
            </a:extLst>
          </p:cNvPr>
          <p:cNvSpPr/>
          <p:nvPr userDrawn="1"/>
        </p:nvSpPr>
        <p:spPr>
          <a:xfrm>
            <a:off x="3962399" y="858"/>
            <a:ext cx="8271641" cy="68571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2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‹nº›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12" y="1399032"/>
            <a:ext cx="4846320" cy="1682749"/>
          </a:xfrm>
        </p:spPr>
        <p:txBody>
          <a:bodyPr/>
          <a:lstStyle>
            <a:lvl1pPr>
              <a:lnSpc>
                <a:spcPct val="80000"/>
              </a:lnSpc>
              <a:defRPr sz="5000">
                <a:solidFill>
                  <a:schemeClr val="accent4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5352" y="135331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accent5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5352" y="350215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accent5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1032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71032" y="394106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D78A0CF-0A37-4436-67C4-B32FD7703E96}"/>
              </a:ext>
            </a:extLst>
          </p:cNvPr>
          <p:cNvGrpSpPr/>
          <p:nvPr userDrawn="1"/>
        </p:nvGrpSpPr>
        <p:grpSpPr>
          <a:xfrm>
            <a:off x="-28308" y="2514621"/>
            <a:ext cx="5666632" cy="0"/>
            <a:chOff x="5464255" y="5541151"/>
            <a:chExt cx="5666632" cy="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FC6D8A4-CA31-16C2-95B7-B98F65F29A69}"/>
                </a:ext>
              </a:extLst>
            </p:cNvPr>
            <p:cNvCxnSpPr>
              <a:cxnSpLocks/>
            </p:cNvCxnSpPr>
            <p:nvPr/>
          </p:nvCxnSpPr>
          <p:spPr>
            <a:xfrm>
              <a:off x="5464255" y="5541151"/>
              <a:ext cx="3991534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2097A8D-64FC-CDBD-4497-5E32BC6AF9C2}"/>
                </a:ext>
              </a:extLst>
            </p:cNvPr>
            <p:cNvCxnSpPr>
              <a:cxnSpLocks/>
            </p:cNvCxnSpPr>
            <p:nvPr/>
          </p:nvCxnSpPr>
          <p:spPr>
            <a:xfrm>
              <a:off x="9454487" y="5541151"/>
              <a:ext cx="1676400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8193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6BC278-3A9A-4241-1DE5-469D2AB5E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367"/>
            <a:ext cx="10515600" cy="5753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A5E58-5605-E2B6-AEBE-7EF159AAD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1D507-72FD-CB53-B342-C69D562AF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3E9A7-861F-C5C4-DD4E-37AC66D867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480" y="301752"/>
            <a:ext cx="182880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P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7A1DC-56B8-6C78-5020-E45478D09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‹nº›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5068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1" r:id="rId3"/>
    <p:sldLayoutId id="2147483660" r:id="rId4"/>
    <p:sldLayoutId id="2147483661" r:id="rId5"/>
    <p:sldLayoutId id="2147483665" r:id="rId6"/>
    <p:sldLayoutId id="2147483662" r:id="rId7"/>
    <p:sldLayoutId id="2147483664" r:id="rId8"/>
    <p:sldLayoutId id="2147483663" r:id="rId9"/>
    <p:sldLayoutId id="2147483652" r:id="rId10"/>
    <p:sldLayoutId id="2147483666" r:id="rId11"/>
    <p:sldLayoutId id="2147483658" r:id="rId12"/>
    <p:sldLayoutId id="2147483654" r:id="rId13"/>
    <p:sldLayoutId id="2147483655" r:id="rId14"/>
    <p:sldLayoutId id="2147483656" r:id="rId15"/>
    <p:sldLayoutId id="2147483657" r:id="rId16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04B07C7A-8E1D-7BF7-31C8-5C68C6D2F9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455" y="2913346"/>
            <a:ext cx="8948057" cy="1028357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/>
              </a:rPr>
              <a:t>Gestor de Notas</a:t>
            </a:r>
            <a:endParaRPr lang="en-US">
              <a:latin typeface="Century Gothic"/>
              <a:cs typeface="Arial"/>
            </a:endParaRP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EF3A7BFE-9123-98C4-791C-9A3FE773C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7615" y="5315217"/>
            <a:ext cx="5486400" cy="38404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Tecnologias Web (Tw)</a:t>
            </a:r>
            <a:endParaRPr lang="en-US" dirty="0">
              <a:cs typeface="Arial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CFDA2D6-D87C-583F-246F-1D2687A572B6}"/>
              </a:ext>
            </a:extLst>
          </p:cNvPr>
          <p:cNvSpPr txBox="1"/>
          <p:nvPr/>
        </p:nvSpPr>
        <p:spPr>
          <a:xfrm>
            <a:off x="4081916" y="5852725"/>
            <a:ext cx="50188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dirty="0">
                <a:solidFill>
                  <a:schemeClr val="bg1"/>
                </a:solidFill>
                <a:cs typeface="Arial"/>
              </a:rPr>
              <a:t>Professores Lino Oliveira e Nuno Sousa</a:t>
            </a:r>
            <a:endParaRPr lang="pt-P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103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5009EB8-69EA-2979-8206-193E06023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Gestor de </a:t>
            </a:r>
            <a:r>
              <a:rPr lang="en-US" dirty="0" err="1"/>
              <a:t>Notas</a:t>
            </a:r>
            <a:endParaRPr lang="en-PK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3A021813-80A2-03B4-5E27-0FAC0FA3E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10</a:t>
            </a:fld>
            <a:endParaRPr lang="en-US" noProof="0"/>
          </a:p>
        </p:txBody>
      </p:sp>
      <p:pic>
        <p:nvPicPr>
          <p:cNvPr id="7" name="Imagem 6" descr="Uma imagem com texto, número, Tipo de letra, recibo&#10;&#10;Os conteúdos gerados por IA poderão estar incorretos.">
            <a:extLst>
              <a:ext uri="{FF2B5EF4-FFF2-40B4-BE49-F238E27FC236}">
                <a16:creationId xmlns:a16="http://schemas.microsoft.com/office/drawing/2014/main" id="{EB2E1349-072B-1B46-6F79-870F44A2C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2219" y="584790"/>
            <a:ext cx="2627561" cy="5688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317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FA5F14A4-8407-E584-1942-686BB0563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Gestor de </a:t>
            </a:r>
            <a:r>
              <a:rPr lang="en-US" dirty="0" err="1"/>
              <a:t>Notas</a:t>
            </a:r>
            <a:endParaRPr lang="en-PK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E4B00BF0-B7F0-466D-9B55-CEFD17F6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11</a:t>
            </a:fld>
            <a:endParaRPr lang="en-US" noProof="0"/>
          </a:p>
        </p:txBody>
      </p:sp>
      <p:pic>
        <p:nvPicPr>
          <p:cNvPr id="7" name="Imagem 6" descr="Uma imagem com mapa, texto, captura de ecrã&#10;&#10;Os conteúdos gerados por IA poderão estar incorretos.">
            <a:extLst>
              <a:ext uri="{FF2B5EF4-FFF2-40B4-BE49-F238E27FC236}">
                <a16:creationId xmlns:a16="http://schemas.microsoft.com/office/drawing/2014/main" id="{71B23AF5-9187-B208-AE28-3413E8498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495" y="663323"/>
            <a:ext cx="2555010" cy="553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803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3C8794D4-7EAA-4654-CEAC-513944CC4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Gestor de </a:t>
            </a:r>
            <a:r>
              <a:rPr lang="en-US" dirty="0" err="1"/>
              <a:t>Notas</a:t>
            </a:r>
            <a:endParaRPr lang="en-PK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4B11CE3F-92E1-56C2-807B-ABD1A1EA3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12</a:t>
            </a:fld>
            <a:endParaRPr lang="en-US" noProof="0"/>
          </a:p>
        </p:txBody>
      </p:sp>
      <p:pic>
        <p:nvPicPr>
          <p:cNvPr id="6" name="AF5462CC-71E9-4AEF-96DF-8BF7C0B1AFCE">
            <a:hlinkClick r:id="" action="ppaction://media"/>
            <a:extLst>
              <a:ext uri="{FF2B5EF4-FFF2-40B4-BE49-F238E27FC236}">
                <a16:creationId xmlns:a16="http://schemas.microsoft.com/office/drawing/2014/main" id="{8DD278D6-BEC3-EC72-DB6A-4F13C2BADC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9743" y="800635"/>
            <a:ext cx="8012665" cy="500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2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64AE1-C6FD-2EFB-79A7-7C9A6C853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Obrigado</a:t>
            </a:r>
            <a:endParaRPr lang="en-US" dirty="0" err="1"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B47C1-128E-60DF-5281-30C3EFCAB3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59434" y="4285028"/>
            <a:ext cx="2133188" cy="1353948"/>
          </a:xfrm>
        </p:spPr>
        <p:txBody>
          <a:bodyPr vert="horz" lIns="91439" tIns="0" rIns="91439" bIns="0" rtlCol="0" anchor="t">
            <a:noAutofit/>
          </a:bodyPr>
          <a:lstStyle/>
          <a:p>
            <a:r>
              <a:rPr lang="en-US" b="0" dirty="0">
                <a:solidFill>
                  <a:srgbClr val="FFFFFF"/>
                </a:solidFill>
                <a:latin typeface="Arial"/>
                <a:cs typeface="Arial"/>
              </a:rPr>
              <a:t>André Pinheiro</a:t>
            </a:r>
            <a:endParaRPr lang="pt-PT" b="0" dirty="0">
              <a:solidFill>
                <a:srgbClr val="FFFFFF"/>
              </a:solidFill>
              <a:latin typeface="Arial"/>
              <a:cs typeface="Arial"/>
            </a:endParaRPr>
          </a:p>
          <a:p>
            <a:pPr lvl="1"/>
            <a:r>
              <a:rPr lang="en-US" dirty="0">
                <a:solidFill>
                  <a:srgbClr val="FFFFFF"/>
                </a:solidFill>
                <a:latin typeface="Arial"/>
                <a:cs typeface="Arial"/>
              </a:rPr>
              <a:t>João Oliveira</a:t>
            </a:r>
            <a:endParaRPr lang="en-US" dirty="0"/>
          </a:p>
          <a:p>
            <a:pPr lvl="1"/>
            <a:r>
              <a:rPr lang="en-US" dirty="0"/>
              <a:t>Silvia Meder</a:t>
            </a:r>
          </a:p>
          <a:p>
            <a:endParaRPr lang="en-US">
              <a:cs typeface="Arial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DB7C043-7BF6-6D7D-6CBA-ED25F907D93A}"/>
              </a:ext>
            </a:extLst>
          </p:cNvPr>
          <p:cNvSpPr txBox="1">
            <a:spLocks/>
          </p:cNvSpPr>
          <p:nvPr/>
        </p:nvSpPr>
        <p:spPr>
          <a:xfrm>
            <a:off x="5938575" y="4388001"/>
            <a:ext cx="1299107" cy="468381"/>
          </a:xfrm>
          <a:prstGeom prst="rect">
            <a:avLst/>
          </a:prstGeom>
        </p:spPr>
        <p:txBody>
          <a:bodyPr vert="horz" lIns="91439" tIns="0" rIns="91439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>
                <a:solidFill>
                  <a:srgbClr val="FFFFFF"/>
                </a:solidFill>
                <a:latin typeface="Arial"/>
                <a:cs typeface="Arial"/>
              </a:rPr>
              <a:t>40240449</a:t>
            </a:r>
            <a:endParaRPr lang="pt-PT" sz="1800" dirty="0"/>
          </a:p>
          <a:p>
            <a:endParaRPr lang="en-US" sz="1800">
              <a:cs typeface="Arial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542B166-81D7-8746-0313-16A40FE5D130}"/>
              </a:ext>
            </a:extLst>
          </p:cNvPr>
          <p:cNvSpPr txBox="1"/>
          <p:nvPr/>
        </p:nvSpPr>
        <p:spPr>
          <a:xfrm>
            <a:off x="5721040" y="4964923"/>
            <a:ext cx="173730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FF"/>
                </a:solidFill>
                <a:cs typeface="Arial"/>
              </a:rPr>
              <a:t>40240391</a:t>
            </a:r>
            <a:endParaRPr lang="pt-PT" dirty="0">
              <a:cs typeface="Arial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84CF1A0-6F65-8E76-FC73-A25FF9E7649C}"/>
              </a:ext>
            </a:extLst>
          </p:cNvPr>
          <p:cNvSpPr txBox="1"/>
          <p:nvPr/>
        </p:nvSpPr>
        <p:spPr>
          <a:xfrm>
            <a:off x="5648959" y="5459193"/>
            <a:ext cx="173730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FF"/>
                </a:solidFill>
                <a:cs typeface="Arial"/>
              </a:rPr>
              <a:t>40220265</a:t>
            </a:r>
            <a:endParaRPr lang="pt-PT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236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9103A-7E0F-A503-491C-874CA2A16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/>
                <a:cs typeface="Arial"/>
              </a:rPr>
              <a:t>Projeto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79730E-E638-275F-6C74-85FDCE30C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Gestor de </a:t>
            </a:r>
            <a:r>
              <a:rPr lang="en-US" dirty="0" err="1"/>
              <a:t>Notas</a:t>
            </a:r>
            <a:endParaRPr lang="en-US" dirty="0">
              <a:cs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B85CC1-CC9E-26A5-C05A-E64ABEDD9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7A49E4-DCE3-62DE-B6D1-539EBFFFE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442" y="3414920"/>
            <a:ext cx="8102966" cy="1275953"/>
          </a:xfrm>
        </p:spPr>
        <p:txBody>
          <a:bodyPr/>
          <a:lstStyle/>
          <a:p>
            <a:r>
              <a:rPr lang="en-US" dirty="0"/>
              <a:t>Neste Projeto </a:t>
            </a:r>
            <a:r>
              <a:rPr lang="en-US" dirty="0" err="1"/>
              <a:t>criamos</a:t>
            </a:r>
            <a:r>
              <a:rPr lang="en-US" dirty="0"/>
              <a:t> um Website que </a:t>
            </a:r>
            <a:r>
              <a:rPr lang="en-US" dirty="0" err="1"/>
              <a:t>contem</a:t>
            </a:r>
            <a:r>
              <a:rPr lang="en-US" dirty="0"/>
              <a:t> um </a:t>
            </a:r>
            <a:r>
              <a:rPr lang="en-US" dirty="0" err="1"/>
              <a:t>calendârio</a:t>
            </a:r>
            <a:r>
              <a:rPr lang="en-US" dirty="0"/>
              <a:t> e </a:t>
            </a:r>
            <a:r>
              <a:rPr lang="en-US" dirty="0" err="1"/>
              <a:t>uma</a:t>
            </a:r>
            <a:r>
              <a:rPr lang="en-US" dirty="0"/>
              <a:t> calculadora de </a:t>
            </a:r>
            <a:r>
              <a:rPr lang="en-US" dirty="0" err="1"/>
              <a:t>médias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793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BDE3D-CB39-03D2-545F-528302476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Objetivo</a:t>
            </a:r>
            <a:r>
              <a:rPr lang="en-US" dirty="0"/>
              <a:t>?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19D6C7A-A7F7-E063-9A09-611D1FB1D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Gestor de </a:t>
            </a:r>
            <a:r>
              <a:rPr lang="en-US" dirty="0" err="1"/>
              <a:t>Notas</a:t>
            </a:r>
            <a:endParaRPr lang="en-PK" dirty="0" err="1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683C73-2637-AC0E-5A6B-47B6C6CB9E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9164" y="3127248"/>
            <a:ext cx="8746342" cy="127675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r>
              <a:rPr lang="en-US" dirty="0" err="1"/>
              <a:t>Ajudar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alunos</a:t>
            </a:r>
            <a:r>
              <a:rPr lang="en-US" dirty="0"/>
              <a:t> a </a:t>
            </a:r>
            <a:r>
              <a:rPr lang="en-US" dirty="0" err="1"/>
              <a:t>perceber</a:t>
            </a:r>
            <a:r>
              <a:rPr lang="en-US" dirty="0"/>
              <a:t> </a:t>
            </a:r>
            <a:r>
              <a:rPr lang="en-US" dirty="0" err="1"/>
              <a:t>melhor</a:t>
            </a:r>
            <a:r>
              <a:rPr lang="en-US" dirty="0"/>
              <a:t> as </a:t>
            </a:r>
            <a:r>
              <a:rPr lang="en-US" dirty="0" err="1"/>
              <a:t>médias</a:t>
            </a:r>
            <a:r>
              <a:rPr lang="en-US" dirty="0"/>
              <a:t> que </a:t>
            </a:r>
            <a:r>
              <a:rPr lang="en-US" dirty="0" err="1"/>
              <a:t>iram</a:t>
            </a:r>
            <a:r>
              <a:rPr lang="en-US" dirty="0"/>
              <a:t> </a:t>
            </a:r>
            <a:r>
              <a:rPr lang="en-US" dirty="0" err="1"/>
              <a:t>ter</a:t>
            </a:r>
            <a:r>
              <a:rPr lang="en-US" dirty="0"/>
              <a:t> e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melhor</a:t>
            </a:r>
            <a:r>
              <a:rPr lang="en-US" dirty="0"/>
              <a:t> </a:t>
            </a:r>
            <a:r>
              <a:rPr lang="en-US" dirty="0" err="1"/>
              <a:t>ajuda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procura</a:t>
            </a:r>
            <a:r>
              <a:rPr lang="en-US" dirty="0"/>
              <a:t> dos testes e </a:t>
            </a:r>
            <a:r>
              <a:rPr lang="en-US" dirty="0" err="1"/>
              <a:t>apresentações</a:t>
            </a:r>
            <a:r>
              <a:rPr lang="en-US" dirty="0"/>
              <a:t>.</a:t>
            </a:r>
            <a:endParaRPr lang="pt-PT" dirty="0" err="1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41D71DF-7225-6C66-9D2B-FAACEFF20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94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93CE-9363-72CB-FD40-73A65C0DC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622316"/>
            <a:ext cx="4846320" cy="1682749"/>
          </a:xfrm>
        </p:spPr>
        <p:txBody>
          <a:bodyPr/>
          <a:lstStyle/>
          <a:p>
            <a:r>
              <a:rPr lang="en-US" dirty="0"/>
              <a:t>URL </a:t>
            </a:r>
            <a:r>
              <a:rPr lang="en-US" dirty="0" err="1"/>
              <a:t>Vercel</a:t>
            </a:r>
            <a:br>
              <a:rPr lang="en-US" dirty="0"/>
            </a:b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D74F0DD-9277-50B0-68E1-220BA8344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Gestor de </a:t>
            </a:r>
            <a:r>
              <a:rPr lang="en-US" dirty="0" err="1"/>
              <a:t>Notas</a:t>
            </a:r>
            <a:endParaRPr lang="en-P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C51C3F1-54D5-8F63-473C-F7876B8CE12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2488423"/>
            <a:ext cx="5279420" cy="1881153"/>
          </a:xfrm>
        </p:spPr>
        <p:txBody>
          <a:bodyPr/>
          <a:lstStyle/>
          <a:p>
            <a:r>
              <a:rPr lang="en-US" sz="1800" dirty="0"/>
              <a:t>https://</a:t>
            </a:r>
            <a:r>
              <a:rPr lang="en-US" sz="1800" dirty="0" err="1"/>
              <a:t>projetojs-green.vercel.app</a:t>
            </a:r>
            <a:r>
              <a:rPr lang="en-US" sz="1800" dirty="0"/>
              <a:t>/</a:t>
            </a:r>
            <a:r>
              <a:rPr lang="en-US" sz="1800" dirty="0" err="1"/>
              <a:t>index.html</a:t>
            </a:r>
            <a:endParaRPr lang="en-US" sz="1800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B0BAE21-4E4A-BE6E-EE84-D535446B9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96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91133-2B2D-CB5C-25A3-A6BBC6AC4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Estrutura</a:t>
            </a:r>
            <a:br>
              <a:rPr lang="en-US" dirty="0"/>
            </a:b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5C361D4-2114-E276-681B-0EDACAD8E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Gestor de </a:t>
            </a:r>
            <a:r>
              <a:rPr lang="en-US" dirty="0" err="1"/>
              <a:t>Notas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737C8-4322-77C9-4E34-94E5EE136D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1480" y="3559780"/>
            <a:ext cx="4754880" cy="1682750"/>
          </a:xfrm>
        </p:spPr>
        <p:txBody>
          <a:bodyPr/>
          <a:lstStyle/>
          <a:p>
            <a:r>
              <a:rPr lang="en-US" dirty="0"/>
              <a:t>O site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constituído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4 </a:t>
            </a:r>
            <a:r>
              <a:rPr lang="en-US" dirty="0" err="1"/>
              <a:t>ficheiros</a:t>
            </a:r>
            <a:r>
              <a:rPr lang="en-US" dirty="0"/>
              <a:t> html, o </a:t>
            </a:r>
            <a:r>
              <a:rPr lang="en-US" dirty="0" err="1"/>
              <a:t>primeiro</a:t>
            </a:r>
            <a:r>
              <a:rPr lang="en-US" dirty="0"/>
              <a:t> </a:t>
            </a:r>
            <a:r>
              <a:rPr lang="en-US" dirty="0" err="1"/>
              <a:t>apenas</a:t>
            </a:r>
            <a:r>
              <a:rPr lang="en-US" dirty="0"/>
              <a:t> de </a:t>
            </a:r>
            <a:r>
              <a:rPr lang="en-US" dirty="0" err="1"/>
              <a:t>apresentação</a:t>
            </a:r>
            <a:r>
              <a:rPr lang="en-US" dirty="0"/>
              <a:t> </a:t>
            </a:r>
          </a:p>
          <a:p>
            <a:r>
              <a:rPr lang="en-US" dirty="0"/>
              <a:t>O Segundo </a:t>
            </a:r>
            <a:r>
              <a:rPr lang="en-US" dirty="0" err="1"/>
              <a:t>é</a:t>
            </a:r>
            <a:r>
              <a:rPr lang="en-US" dirty="0"/>
              <a:t> o </a:t>
            </a:r>
            <a:r>
              <a:rPr lang="en-US" dirty="0" err="1"/>
              <a:t>calendário</a:t>
            </a:r>
            <a:r>
              <a:rPr lang="en-US" dirty="0"/>
              <a:t>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8FC4DAD-8F22-40DC-8133-22BF52217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32E5090-26CF-2AE2-7CC0-104366CC06FC}"/>
              </a:ext>
            </a:extLst>
          </p:cNvPr>
          <p:cNvSpPr txBox="1">
            <a:spLocks/>
          </p:cNvSpPr>
          <p:nvPr/>
        </p:nvSpPr>
        <p:spPr>
          <a:xfrm>
            <a:off x="6096000" y="3559780"/>
            <a:ext cx="4754880" cy="1682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</a:t>
            </a:r>
            <a:r>
              <a:rPr lang="en-US" dirty="0" err="1"/>
              <a:t>terceira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a calculadora</a:t>
            </a:r>
          </a:p>
          <a:p>
            <a:r>
              <a:rPr lang="en-US" dirty="0"/>
              <a:t>A </a:t>
            </a:r>
            <a:r>
              <a:rPr lang="en-US" dirty="0" err="1"/>
              <a:t>quarta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página</a:t>
            </a:r>
            <a:r>
              <a:rPr lang="en-US" dirty="0"/>
              <a:t> de </a:t>
            </a:r>
            <a:r>
              <a:rPr lang="en-US" dirty="0" err="1"/>
              <a:t>contacto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526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010AA-DDBA-D5A2-A34D-69E216713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498080" cy="704088"/>
          </a:xfrm>
        </p:spPr>
        <p:txBody>
          <a:bodyPr anchor="t">
            <a:normAutofit/>
          </a:bodyPr>
          <a:lstStyle/>
          <a:p>
            <a:r>
              <a:rPr lang="en-US" sz="4600" err="1"/>
              <a:t>Versão</a:t>
            </a:r>
            <a:r>
              <a:rPr lang="en-US" sz="4600"/>
              <a:t> </a:t>
            </a:r>
            <a:r>
              <a:rPr lang="en-US" sz="4600" err="1"/>
              <a:t>COmputadoor</a:t>
            </a:r>
            <a:endParaRPr lang="en-PK" sz="4600"/>
          </a:p>
        </p:txBody>
      </p:sp>
      <p:pic>
        <p:nvPicPr>
          <p:cNvPr id="18" name="Imagem 17" descr="Uma imagem com captura de ecrã, texto, número, Retângulo&#10;&#10;Os conteúdos gerados por IA poderão estar incorretos.">
            <a:extLst>
              <a:ext uri="{FF2B5EF4-FFF2-40B4-BE49-F238E27FC236}">
                <a16:creationId xmlns:a16="http://schemas.microsoft.com/office/drawing/2014/main" id="{F5E5EBC9-DEF4-4BC8-EB59-7B3B07A1A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738" y="2953512"/>
            <a:ext cx="6560323" cy="3296563"/>
          </a:xfrm>
          <a:prstGeom prst="rect">
            <a:avLst/>
          </a:prstGeom>
          <a:noFill/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9C9137C-4C2A-3985-8399-B6159A8C5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1828800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Gestor de </a:t>
            </a:r>
            <a:r>
              <a:rPr lang="en-US" dirty="0" err="1"/>
              <a:t>Notas</a:t>
            </a:r>
            <a:endParaRPr lang="en-PK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9804E48-D44D-C8A3-0944-D89136753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2408" y="301752"/>
            <a:ext cx="1673352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BFCF61C-3B18-4C03-8326-CC3B32D710C9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054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28C641C6-EFCE-F477-82B4-0402B5201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Gestor de </a:t>
            </a:r>
            <a:r>
              <a:rPr lang="en-US" dirty="0" err="1"/>
              <a:t>Notas</a:t>
            </a:r>
            <a:endParaRPr lang="en-PK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EEC6519-3314-74BD-12A6-242077C78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7</a:t>
            </a:fld>
            <a:endParaRPr lang="en-US" noProof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A7B2A46-1D3E-AEE2-9C95-DDD05AE03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320" y="1101489"/>
            <a:ext cx="9551359" cy="504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158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F5CD3477-5A82-E703-584A-5D8725BA8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Gestor de </a:t>
            </a:r>
            <a:r>
              <a:rPr lang="en-US" dirty="0" err="1"/>
              <a:t>Notas</a:t>
            </a:r>
            <a:endParaRPr lang="en-PK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5DC640C3-EEC5-10CE-3B59-0E25A0418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8</a:t>
            </a:fld>
            <a:endParaRPr lang="en-US" noProof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4399A5C-047F-BED8-BDAD-5269EAE73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880" y="1318438"/>
            <a:ext cx="8554239" cy="466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613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3B07E3-6FE2-40A4-3D7D-622D6A87F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8860" y="576072"/>
            <a:ext cx="7498080" cy="704088"/>
          </a:xfrm>
        </p:spPr>
        <p:txBody>
          <a:bodyPr anchor="t">
            <a:normAutofit/>
          </a:bodyPr>
          <a:lstStyle/>
          <a:p>
            <a:r>
              <a:rPr lang="pt-PT" dirty="0"/>
              <a:t>Versão Telemóvel</a:t>
            </a:r>
          </a:p>
        </p:txBody>
      </p:sp>
      <p:pic>
        <p:nvPicPr>
          <p:cNvPr id="7" name="Imagem 6" descr="Uma imagem com texto, captura de ecrã, número, design&#10;&#10;Os conteúdos gerados por IA poderão estar incorretos.">
            <a:extLst>
              <a:ext uri="{FF2B5EF4-FFF2-40B4-BE49-F238E27FC236}">
                <a16:creationId xmlns:a16="http://schemas.microsoft.com/office/drawing/2014/main" id="{D1188493-FAEA-5E8F-3EA7-034BE173A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038" y="1575536"/>
            <a:ext cx="2343923" cy="5067943"/>
          </a:xfrm>
          <a:prstGeom prst="rect">
            <a:avLst/>
          </a:prstGeom>
          <a:noFill/>
        </p:spPr>
      </p:pic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1AC012A3-D40E-EDB1-0910-100BDBF3F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1828800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Gestor de </a:t>
            </a:r>
            <a:r>
              <a:rPr lang="en-US" dirty="0" err="1"/>
              <a:t>Notas</a:t>
            </a:r>
            <a:endParaRPr lang="en-PK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3E5E580-BF17-B077-D676-08A8DB135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2408" y="301752"/>
            <a:ext cx="1673352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BFCF61C-3B18-4C03-8326-CC3B32D710C9}" type="slidenum">
              <a:rPr lang="en-US" noProof="0" smtClean="0"/>
              <a:pPr>
                <a:spcAft>
                  <a:spcPts val="600"/>
                </a:spcAft>
              </a:pPr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75407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0">
      <a:dk1>
        <a:srgbClr val="000000"/>
      </a:dk1>
      <a:lt1>
        <a:srgbClr val="FFFFFF"/>
      </a:lt1>
      <a:dk2>
        <a:srgbClr val="3B4546"/>
      </a:dk2>
      <a:lt2>
        <a:srgbClr val="E7E6E6"/>
      </a:lt2>
      <a:accent1>
        <a:srgbClr val="753F2C"/>
      </a:accent1>
      <a:accent2>
        <a:srgbClr val="637376"/>
      </a:accent2>
      <a:accent3>
        <a:srgbClr val="BE937E"/>
      </a:accent3>
      <a:accent4>
        <a:srgbClr val="576853"/>
      </a:accent4>
      <a:accent5>
        <a:srgbClr val="EDE9E6"/>
      </a:accent5>
      <a:accent6>
        <a:srgbClr val="D0CDC5"/>
      </a:accent6>
      <a:hlink>
        <a:srgbClr val="4F4F4F"/>
      </a:hlink>
      <a:folHlink>
        <a:srgbClr val="BE937E"/>
      </a:folHlink>
    </a:clrScheme>
    <a:fontScheme name="Custom 1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ject_Status_Report_Win32_jx_v12" id="{5D6FBA16-B4D1-4307-B1D7-61285FA0D9C0}" vid="{1DA9E459-46CB-4408-AA4C-63950E2E54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5B4CAA5-BE7A-46AB-97ED-63B24C46A3A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783CE7D-BFC6-4030-A335-E7F88DB664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11F98F7-6576-47F1-AD63-56E26C339747}">
  <ds:schemaRefs>
    <ds:schemaRef ds:uri="http://schemas.microsoft.com/sharepoint/v3"/>
    <ds:schemaRef ds:uri="http://schemas.microsoft.com/office/2006/metadata/properties"/>
    <ds:schemaRef ds:uri="http://schemas.microsoft.com/office/2006/documentManagement/types"/>
    <ds:schemaRef ds:uri="230e9df3-be65-4c73-a93b-d1236ebd677e"/>
    <ds:schemaRef ds:uri="http://purl.org/dc/dcmitype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  <ds:schemaRef ds:uri="http://purl.org/dc/terms/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</TotalTime>
  <Words>160</Words>
  <Application>Microsoft Macintosh PowerPoint</Application>
  <PresentationFormat>Ecrã Panorâmico</PresentationFormat>
  <Paragraphs>48</Paragraphs>
  <Slides>13</Slides>
  <Notes>3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Office Theme</vt:lpstr>
      <vt:lpstr>Gestor de Notas</vt:lpstr>
      <vt:lpstr>Projeto </vt:lpstr>
      <vt:lpstr>Objetivo?</vt:lpstr>
      <vt:lpstr>URL Vercel </vt:lpstr>
      <vt:lpstr>Estrutura </vt:lpstr>
      <vt:lpstr>Versão COmputadoor</vt:lpstr>
      <vt:lpstr>Apresentação do PowerPoint</vt:lpstr>
      <vt:lpstr>Apresentação do PowerPoint</vt:lpstr>
      <vt:lpstr>Versão Telemóvel</vt:lpstr>
      <vt:lpstr>Apresentação do PowerPoint</vt:lpstr>
      <vt:lpstr>Apresentação do PowerPoint</vt:lpstr>
      <vt:lpstr>Apresentação do PowerPoint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André Sousa Pinheiro</cp:lastModifiedBy>
  <cp:revision>89</cp:revision>
  <dcterms:created xsi:type="dcterms:W3CDTF">2025-01-22T09:49:42Z</dcterms:created>
  <dcterms:modified xsi:type="dcterms:W3CDTF">2025-01-29T21:21:08Z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